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62" r:id="rId6"/>
    <p:sldId id="265" r:id="rId7"/>
    <p:sldId id="264" r:id="rId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75A2"/>
    <a:srgbClr val="C7ACC0"/>
    <a:srgbClr val="B89AB5"/>
    <a:srgbClr val="AF93B2"/>
    <a:srgbClr val="A68CAD"/>
    <a:srgbClr val="A48BAC"/>
    <a:srgbClr val="CAAFC2"/>
    <a:srgbClr val="C0A5BD"/>
    <a:srgbClr val="E8E7EA"/>
    <a:srgbClr val="CAAD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51" autoAdjust="0"/>
    <p:restoredTop sz="94660"/>
  </p:normalViewPr>
  <p:slideViewPr>
    <p:cSldViewPr snapToGrid="0">
      <p:cViewPr varScale="1">
        <p:scale>
          <a:sx n="60" d="100"/>
          <a:sy n="60" d="100"/>
        </p:scale>
        <p:origin x="263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11-17T14:11:46.827"/>
    </inkml:context>
    <inkml:brush xml:id="br0">
      <inkml:brushProperty name="width" value="0.04" units="cm"/>
      <inkml:brushProperty name="height" value="0.04" units="cm"/>
    </inkml:brush>
  </inkml:definitions>
  <inkml:trace contextRef="#ctx0" brushRef="#br0">6662 2790 432,'0'53'256,"0"-53"64,0 0-63,0 0 63,0 0-64,0 0 0,0 0 0,0 0 0,0 0-64,0 0-64,0 0 0,0 0 64,0 0-63,0 0-1,0 0-64,0 0 64,-51 0-64,51 0 64,0-53-128,0 53 64,0 0-192,0 0 0,51 0-192,-51 0-385,0 0-255,0 0 63,0 0 129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50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31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596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493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559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692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94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907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585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819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228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542A0-33A5-4E90-8AE8-FABE2CE02591}" type="datetimeFigureOut">
              <a:rPr lang="ko-KR" altLang="en-US" smtClean="0"/>
              <a:t>2017-12-17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3B126-74AA-4222-A381-FF0C8606BA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690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ECCEEF87-F96B-4780-91A3-CA596BA8CE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8395"/>
          <a:stretch/>
        </p:blipFill>
        <p:spPr>
          <a:xfrm flipV="1">
            <a:off x="0" y="3705397"/>
            <a:ext cx="6858000" cy="24067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7F28038-6344-43F8-8D60-E73F31EE40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8395"/>
          <a:stretch/>
        </p:blipFill>
        <p:spPr>
          <a:xfrm>
            <a:off x="0" y="0"/>
            <a:ext cx="6858000" cy="370539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798B5D4-52D8-4973-B458-BB392C4A4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41430"/>
            <a:ext cx="6858000" cy="386457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F06CE3-C78B-4BAD-B1F3-C62FB0ADCC94}"/>
              </a:ext>
            </a:extLst>
          </p:cNvPr>
          <p:cNvSpPr/>
          <p:nvPr/>
        </p:nvSpPr>
        <p:spPr>
          <a:xfrm>
            <a:off x="666750" y="1096713"/>
            <a:ext cx="5524500" cy="406047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B6FAF9-FFBD-4756-90E3-E2D46319BC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1433" y="1840505"/>
            <a:ext cx="4175125" cy="1240876"/>
          </a:xfrm>
          <a:ln w="38100">
            <a:noFill/>
          </a:ln>
        </p:spPr>
        <p:txBody>
          <a:bodyPr anchor="ctr">
            <a:normAutofit/>
          </a:bodyPr>
          <a:lstStyle/>
          <a:p>
            <a:pPr algn="dist">
              <a:lnSpc>
                <a:spcPct val="100000"/>
              </a:lnSpc>
            </a:pP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컴퓨터</a:t>
            </a:r>
            <a:r>
              <a:rPr lang="en-US" altLang="ko-KR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그래픽스</a:t>
            </a:r>
            <a:br>
              <a:rPr lang="en-US" altLang="ko-KR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3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최종 프로젝트 보고서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5DD4691-E657-4DCE-ADB1-205AEE6029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1431" y="3825173"/>
            <a:ext cx="4175125" cy="588221"/>
          </a:xfrm>
        </p:spPr>
        <p:txBody>
          <a:bodyPr anchor="ctr">
            <a:noAutofit/>
          </a:bodyPr>
          <a:lstStyle/>
          <a:p>
            <a:pPr algn="r"/>
            <a:r>
              <a:rPr lang="ko-KR" altLang="en-US" sz="1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주간 </a:t>
            </a:r>
            <a:r>
              <a:rPr lang="en-US" altLang="ko-KR" sz="1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월화</a:t>
            </a:r>
            <a:r>
              <a:rPr lang="en-US" altLang="ko-KR" sz="1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2016182032 </a:t>
            </a:r>
            <a:r>
              <a:rPr lang="ko-KR" altLang="en-US" sz="1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이혜리</a:t>
            </a:r>
            <a:endParaRPr lang="en-US" altLang="ko-KR" sz="1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주간 </a:t>
            </a:r>
            <a:r>
              <a:rPr lang="en-US" altLang="ko-KR" sz="1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월화</a:t>
            </a:r>
            <a:r>
              <a:rPr lang="en-US" altLang="ko-KR" sz="1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2016182042 </a:t>
            </a:r>
            <a:r>
              <a:rPr lang="ko-KR" altLang="en-US" sz="16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조윤영</a:t>
            </a:r>
          </a:p>
        </p:txBody>
      </p:sp>
    </p:spTree>
    <p:extLst>
      <p:ext uri="{BB962C8B-B14F-4D97-AF65-F5344CB8AC3E}">
        <p14:creationId xmlns:p14="http://schemas.microsoft.com/office/powerpoint/2010/main" val="793624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75FA2-E394-483E-B756-C539E7757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1601" cy="1121513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	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게임 소개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>
                <a:extLst>
                  <a:ext uri="{FF2B5EF4-FFF2-40B4-BE49-F238E27FC236}">
                    <a16:creationId xmlns:a16="http://schemas.microsoft.com/office/drawing/2014/main" id="{73BB8FF1-A5C9-4DCA-9ADC-B60A670C3CE6}"/>
                  </a:ext>
                </a:extLst>
              </p14:cNvPr>
              <p14:cNvContentPartPr/>
              <p14:nvPr/>
            </p14:nvContentPartPr>
            <p14:xfrm>
              <a:off x="5082694" y="3909201"/>
              <a:ext cx="15264" cy="15264"/>
            </p14:xfrm>
          </p:contentPart>
        </mc:Choice>
        <mc:Fallback xmlns="">
          <p:pic>
            <p:nvPicPr>
              <p:cNvPr id="15" name="잉크 14">
                <a:extLst>
                  <a:ext uri="{FF2B5EF4-FFF2-40B4-BE49-F238E27FC236}">
                    <a16:creationId xmlns:a16="http://schemas.microsoft.com/office/drawing/2014/main" id="{73BB8FF1-A5C9-4DCA-9ADC-B60A670C3CE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76823" y="3903548"/>
                <a:ext cx="26712" cy="26288"/>
              </a:xfrm>
              <a:prstGeom prst="rect">
                <a:avLst/>
              </a:prstGeom>
            </p:spPr>
          </p:pic>
        </mc:Fallback>
      </mc:AlternateContent>
      <p:grpSp>
        <p:nvGrpSpPr>
          <p:cNvPr id="7" name="그룹 6">
            <a:extLst>
              <a:ext uri="{FF2B5EF4-FFF2-40B4-BE49-F238E27FC236}">
                <a16:creationId xmlns:a16="http://schemas.microsoft.com/office/drawing/2014/main" id="{B5CF020F-0CFE-4B9C-B5EE-65FF0B8BF507}"/>
              </a:ext>
            </a:extLst>
          </p:cNvPr>
          <p:cNvGrpSpPr/>
          <p:nvPr/>
        </p:nvGrpSpPr>
        <p:grpSpPr>
          <a:xfrm>
            <a:off x="466494" y="1648918"/>
            <a:ext cx="5911602" cy="774391"/>
            <a:chOff x="466494" y="1648918"/>
            <a:chExt cx="5911602" cy="77439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6CFC49D-5B58-4DB7-B652-6D18A5B1E604}"/>
                </a:ext>
              </a:extLst>
            </p:cNvPr>
            <p:cNvSpPr/>
            <p:nvPr/>
          </p:nvSpPr>
          <p:spPr>
            <a:xfrm>
              <a:off x="466494" y="2052602"/>
              <a:ext cx="5911602" cy="37070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ko-KR" altLang="en-US" dirty="0"/>
                <a:t>떨어지는 땅을 피해서 </a:t>
              </a:r>
              <a:r>
                <a:rPr lang="ko-KR" altLang="en-US" dirty="0">
                  <a:solidFill>
                    <a:srgbClr val="8075A2"/>
                  </a:solidFill>
                </a:rPr>
                <a:t>열쇠</a:t>
              </a:r>
              <a:r>
                <a:rPr lang="ko-KR" altLang="en-US" dirty="0"/>
                <a:t>를 모두 모아 </a:t>
              </a:r>
              <a:r>
                <a:rPr lang="ko-KR" altLang="en-US" dirty="0">
                  <a:solidFill>
                    <a:srgbClr val="8075A2"/>
                  </a:solidFill>
                </a:rPr>
                <a:t>탈출</a:t>
              </a:r>
              <a:r>
                <a:rPr lang="ko-KR" altLang="en-US" dirty="0"/>
                <a:t>하라</a:t>
              </a:r>
              <a:r>
                <a:rPr lang="en-US" altLang="ko-KR" dirty="0"/>
                <a:t>!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FDC7CB0-DFAC-4890-B8B4-A0704987687C}"/>
                </a:ext>
              </a:extLst>
            </p:cNvPr>
            <p:cNvSpPr txBox="1"/>
            <p:nvPr/>
          </p:nvSpPr>
          <p:spPr>
            <a:xfrm>
              <a:off x="471488" y="1648918"/>
              <a:ext cx="18682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Clr>
                  <a:srgbClr val="8075A2"/>
                </a:buClr>
                <a:buFont typeface="Arial" panose="020B0604020202020204" pitchFamily="34" charset="0"/>
                <a:buChar char="•"/>
              </a:pPr>
              <a:r>
                <a:rPr lang="en-US" altLang="ko-KR" sz="2000" dirty="0"/>
                <a:t>High Concept</a:t>
              </a:r>
              <a:endParaRPr lang="ko-KR" altLang="en-US" sz="2000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6272EDF6-AC9F-45AA-86BB-E4B4C87FCA8B}"/>
              </a:ext>
            </a:extLst>
          </p:cNvPr>
          <p:cNvGrpSpPr/>
          <p:nvPr/>
        </p:nvGrpSpPr>
        <p:grpSpPr>
          <a:xfrm>
            <a:off x="466494" y="2669372"/>
            <a:ext cx="5712405" cy="4861264"/>
            <a:chOff x="466494" y="2499517"/>
            <a:chExt cx="5712405" cy="48612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E3003B9-43EA-4481-861A-A3ED00845327}"/>
                </a:ext>
              </a:extLst>
            </p:cNvPr>
            <p:cNvSpPr txBox="1"/>
            <p:nvPr/>
          </p:nvSpPr>
          <p:spPr>
            <a:xfrm>
              <a:off x="466494" y="2499517"/>
              <a:ext cx="16273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Clr>
                  <a:srgbClr val="8075A2"/>
                </a:buClr>
                <a:buFont typeface="Arial" panose="020B0604020202020204" pitchFamily="34" charset="0"/>
                <a:buChar char="•"/>
              </a:pPr>
              <a:r>
                <a:rPr lang="ko-KR" altLang="en-US" dirty="0"/>
                <a:t>인터페이스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B38E52D-32F7-468E-8FE7-A790C6520A09}"/>
                </a:ext>
              </a:extLst>
            </p:cNvPr>
            <p:cNvSpPr/>
            <p:nvPr/>
          </p:nvSpPr>
          <p:spPr>
            <a:xfrm>
              <a:off x="466494" y="2876668"/>
              <a:ext cx="5712405" cy="4484113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ko-KR" altLang="en-US" sz="1600" dirty="0"/>
                <a:t>큐브를 이용한 </a:t>
              </a:r>
              <a:r>
                <a:rPr lang="en-US" altLang="ko-KR" sz="1600" dirty="0"/>
                <a:t>20X3X20 </a:t>
              </a:r>
              <a:r>
                <a:rPr lang="ko-KR" altLang="en-US" sz="1600" dirty="0"/>
                <a:t>크기의 </a:t>
              </a:r>
              <a:r>
                <a:rPr lang="ko-KR" altLang="en-US" sz="1600" dirty="0" err="1"/>
                <a:t>맵이</a:t>
              </a:r>
              <a:r>
                <a:rPr lang="ko-KR" altLang="en-US" sz="1600" dirty="0"/>
                <a:t> 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시간에 따라 낮에서 밤으로 바뀌고 밤에는 별이 떠있다</a:t>
              </a:r>
              <a:r>
                <a:rPr lang="en-US" altLang="ko-KR" sz="1600" dirty="0"/>
                <a:t>. 1</a:t>
              </a:r>
              <a:r>
                <a:rPr lang="ko-KR" altLang="en-US" sz="1600" dirty="0"/>
                <a:t>인칭에서 </a:t>
              </a:r>
              <a:r>
                <a:rPr lang="en-US" altLang="ko-KR" sz="1600" dirty="0"/>
                <a:t>3</a:t>
              </a:r>
              <a:r>
                <a:rPr lang="ko-KR" altLang="en-US" sz="1600" dirty="0"/>
                <a:t>인칭으로 시점 변환이 가능하다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배경 조명과 열쇠를 비추는 조명이 있다</a:t>
              </a:r>
              <a:r>
                <a:rPr lang="en-US" altLang="ko-KR" sz="1600" dirty="0"/>
                <a:t>.</a:t>
              </a:r>
            </a:p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ko-KR" altLang="en-US" sz="1600" dirty="0"/>
                <a:t>일반 큐브는 비슷하지만 다양한 색으로 그린다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열쇠 큐브는 더 밝은 색으로 그린다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열쇠를 먹으면 일반 큐브 색으로 바뀐다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밟은 큐브는 일정 시간이 지나면 아래로 떨어진다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이 때</a:t>
              </a:r>
              <a:r>
                <a:rPr lang="en-US" altLang="ko-KR" sz="1600" dirty="0"/>
                <a:t>, </a:t>
              </a:r>
              <a:r>
                <a:rPr lang="ko-KR" altLang="en-US" sz="1600" dirty="0"/>
                <a:t>떨어지는 땅 위에 계속 서 있으면 플레이어도 같이 떨어지게 된다</a:t>
              </a:r>
              <a:r>
                <a:rPr lang="en-US" altLang="ko-KR" sz="1600" dirty="0"/>
                <a:t>. 1</a:t>
              </a:r>
              <a:r>
                <a:rPr lang="ko-KR" altLang="en-US" sz="1600" dirty="0"/>
                <a:t>층에 있는 물에 닿으면 게임 오버가 된다</a:t>
              </a:r>
              <a:r>
                <a:rPr lang="en-US" altLang="ko-KR" sz="1600" dirty="0"/>
                <a:t>.</a:t>
              </a:r>
            </a:p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ko-KR" altLang="en-US" sz="1600" dirty="0"/>
                <a:t>열쇠는 열쇠 큐브 위에 떠있다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닿으면 얻을 수 있고</a:t>
              </a:r>
              <a:r>
                <a:rPr lang="en-US" altLang="ko-KR" sz="1600" dirty="0"/>
                <a:t>, </a:t>
              </a:r>
              <a:r>
                <a:rPr lang="ko-KR" altLang="en-US" sz="1600" dirty="0"/>
                <a:t>다 얻으면 게임 클리어가 된다</a:t>
              </a:r>
              <a:r>
                <a:rPr lang="en-US" altLang="ko-KR" sz="1600" dirty="0"/>
                <a:t>.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ABF86B4-B2A0-4D76-9566-2872987FBB92}"/>
              </a:ext>
            </a:extLst>
          </p:cNvPr>
          <p:cNvGrpSpPr/>
          <p:nvPr/>
        </p:nvGrpSpPr>
        <p:grpSpPr>
          <a:xfrm>
            <a:off x="466494" y="7776698"/>
            <a:ext cx="5712405" cy="1601897"/>
            <a:chOff x="466494" y="7629474"/>
            <a:chExt cx="5712405" cy="160189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3FB7EDC-31CE-4C38-A008-A96CC8C0A453}"/>
                </a:ext>
              </a:extLst>
            </p:cNvPr>
            <p:cNvSpPr txBox="1"/>
            <p:nvPr/>
          </p:nvSpPr>
          <p:spPr>
            <a:xfrm>
              <a:off x="466494" y="7629474"/>
              <a:ext cx="1733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Clr>
                  <a:srgbClr val="8075A2"/>
                </a:buClr>
                <a:buFont typeface="Arial" panose="020B0604020202020204" pitchFamily="34" charset="0"/>
                <a:buChar char="•"/>
              </a:pPr>
              <a:r>
                <a:rPr lang="ko-KR" altLang="en-US" dirty="0"/>
                <a:t>플레이 방법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9623870-5912-4465-AE0E-3D08DD443481}"/>
                </a:ext>
              </a:extLst>
            </p:cNvPr>
            <p:cNvSpPr/>
            <p:nvPr/>
          </p:nvSpPr>
          <p:spPr>
            <a:xfrm>
              <a:off x="466494" y="8031042"/>
              <a:ext cx="5712405" cy="1200329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en-US" altLang="ko-KR" sz="1600" dirty="0"/>
                <a:t>WASD </a:t>
              </a:r>
              <a:r>
                <a:rPr lang="ko-KR" altLang="en-US" sz="1600" dirty="0"/>
                <a:t>키로 플레이어를 이동한다</a:t>
              </a:r>
              <a:r>
                <a:rPr lang="en-US" altLang="ko-KR" sz="1600" dirty="0"/>
                <a:t>. </a:t>
              </a:r>
            </a:p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en-US" altLang="ko-KR" sz="1600" dirty="0"/>
                <a:t>SPACE BAR</a:t>
              </a:r>
              <a:r>
                <a:rPr lang="ko-KR" altLang="en-US" sz="1600" dirty="0"/>
                <a:t> 키로 점프를 한다</a:t>
              </a:r>
              <a:r>
                <a:rPr lang="en-US" altLang="ko-KR" sz="1600" dirty="0"/>
                <a:t>.</a:t>
              </a:r>
            </a:p>
            <a:p>
              <a:pPr marL="285750" indent="-285750">
                <a:lnSpc>
                  <a:spcPct val="150000"/>
                </a:lnSpc>
                <a:buFontTx/>
                <a:buChar char="-"/>
              </a:pPr>
              <a:r>
                <a:rPr lang="ko-KR" altLang="en-US" sz="1600" dirty="0"/>
                <a:t>마우스를 움직여서 시야 변환을 한다</a:t>
              </a:r>
              <a:r>
                <a:rPr lang="en-US" altLang="ko-KR" sz="1600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2693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75FA2-E394-483E-B756-C539E7757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121513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solidFill>
                  <a:srgbClr val="C7AC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</a:t>
            </a:r>
            <a:r>
              <a:rPr lang="en-US" altLang="ko-KR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구조 소개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C0579D2-D45C-42A9-A3A6-AA468F799CC2}"/>
              </a:ext>
            </a:extLst>
          </p:cNvPr>
          <p:cNvSpPr/>
          <p:nvPr/>
        </p:nvSpPr>
        <p:spPr>
          <a:xfrm>
            <a:off x="471487" y="1511106"/>
            <a:ext cx="5911602" cy="64633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ko-KR" altLang="en-US" dirty="0"/>
              <a:t>클래스</a:t>
            </a:r>
            <a:r>
              <a:rPr lang="en-US" altLang="ko-KR" dirty="0"/>
              <a:t>, </a:t>
            </a:r>
            <a:r>
              <a:rPr lang="ko-KR" altLang="en-US" dirty="0"/>
              <a:t>구조체 등 </a:t>
            </a:r>
            <a:r>
              <a:rPr lang="en-US" altLang="ko-KR" dirty="0"/>
              <a:t>2</a:t>
            </a:r>
            <a:r>
              <a:rPr lang="ko-KR" altLang="en-US" dirty="0"/>
              <a:t>인 공동 작업을 위해 구성한 프로그램 구조 작성하기 </a:t>
            </a:r>
          </a:p>
        </p:txBody>
      </p:sp>
    </p:spTree>
    <p:extLst>
      <p:ext uri="{BB962C8B-B14F-4D97-AF65-F5344CB8AC3E}">
        <p14:creationId xmlns:p14="http://schemas.microsoft.com/office/powerpoint/2010/main" val="327681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75FA2-E394-483E-B756-C539E7757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121513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solidFill>
                  <a:srgbClr val="C7AC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</a:t>
            </a:r>
            <a:r>
              <a:rPr lang="en-US" altLang="ko-KR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진행 사항 및 작업 내용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15F9680-9050-4CCE-94EA-19B3F539E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428656"/>
              </p:ext>
            </p:extLst>
          </p:nvPr>
        </p:nvGraphicFramePr>
        <p:xfrm>
          <a:off x="471487" y="1648918"/>
          <a:ext cx="5915024" cy="7795875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456113">
                  <a:extLst>
                    <a:ext uri="{9D8B030D-6E8A-4147-A177-3AD203B41FA5}">
                      <a16:colId xmlns:a16="http://schemas.microsoft.com/office/drawing/2014/main" val="3267464545"/>
                    </a:ext>
                  </a:extLst>
                </a:gridCol>
                <a:gridCol w="1458911">
                  <a:extLst>
                    <a:ext uri="{9D8B030D-6E8A-4147-A177-3AD203B41FA5}">
                      <a16:colId xmlns:a16="http://schemas.microsoft.com/office/drawing/2014/main" val="1866794484"/>
                    </a:ext>
                  </a:extLst>
                </a:gridCol>
              </a:tblGrid>
              <a:tr h="3053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담당자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132817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맵 구성 짜기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구현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조윤영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356743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플레이어 </a:t>
                      </a:r>
                      <a:r>
                        <a:rPr lang="en-US" altLang="ko-KR" dirty="0"/>
                        <a:t>(1</a:t>
                      </a:r>
                      <a:r>
                        <a:rPr lang="ko-KR" altLang="en-US" dirty="0"/>
                        <a:t>인칭에서만</a:t>
                      </a:r>
                      <a:r>
                        <a:rPr lang="en-US" altLang="ko-KR" dirty="0"/>
                        <a:t>) </a:t>
                      </a:r>
                      <a:r>
                        <a:rPr lang="ko-KR" altLang="en-US" dirty="0"/>
                        <a:t>이동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점프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조윤영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8085074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플레이어 시야 변환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조윤영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9113654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플레이어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열쇠 모델링 넣기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이혜리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6417929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안개 효과 넣기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이혜리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5284264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플레이어 충돌체크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바다에 떨어지면 게임 오버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조윤영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1281596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하늘 배경 스카이 박스 구현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이혜리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9097117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밤 배경 별 스카이 박스 구현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이혜리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0037637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일정 시간 후에 서 있는 타일 부서짐 </a:t>
                      </a:r>
                      <a:r>
                        <a:rPr lang="en-US" altLang="ko-KR" dirty="0"/>
                        <a:t>(1</a:t>
                      </a:r>
                      <a:r>
                        <a:rPr lang="ko-KR" altLang="en-US" dirty="0"/>
                        <a:t>층은 바다로 바뀜</a:t>
                      </a:r>
                      <a:r>
                        <a:rPr lang="en-US" altLang="ko-KR" dirty="0"/>
                        <a:t>), </a:t>
                      </a:r>
                      <a:r>
                        <a:rPr lang="ko-KR" altLang="en-US" dirty="0"/>
                        <a:t>부수는 효과 구현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조윤영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395374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열쇠 </a:t>
                      </a:r>
                      <a:r>
                        <a:rPr lang="en-US" altLang="ko-KR" dirty="0"/>
                        <a:t>2, 3</a:t>
                      </a:r>
                      <a:r>
                        <a:rPr lang="ko-KR" altLang="en-US" dirty="0"/>
                        <a:t>층에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얻은 위치의 열쇠 큐브 색 바꿈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조윤영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749823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열쇠 스포트라이트 조명 구현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조윤영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9576621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태양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달 조명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노을 색 효과 구현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이혜리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2057890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열쇠 모두 얻으면 게임 클리어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게임 클리어 씬 구현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조윤영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3776280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열쇠 획득 효과 구현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이혜리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9021774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r>
                        <a:rPr lang="ko-KR" altLang="en-US" dirty="0"/>
                        <a:t>바다에 닿으면 게임 오버 메시지 박스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조윤영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7363512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무적 모드 만들기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조윤영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3047691"/>
                  </a:ext>
                </a:extLst>
              </a:tr>
              <a:tr h="4367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배경 음악 </a:t>
                      </a:r>
                      <a:r>
                        <a:rPr lang="en-US" altLang="ko-KR" dirty="0"/>
                        <a:t>&amp; </a:t>
                      </a:r>
                      <a:r>
                        <a:rPr lang="ko-KR" altLang="en-US" dirty="0"/>
                        <a:t>효과음 구현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조윤영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55167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8968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75FA2-E394-483E-B756-C539E7757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121513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solidFill>
                  <a:srgbClr val="C7AC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</a:t>
            </a:r>
            <a:r>
              <a:rPr lang="en-US" altLang="ko-KR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결과물 분석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0F770F-DB1C-44C2-820C-BB7BFC592F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3" r="832"/>
          <a:stretch/>
        </p:blipFill>
        <p:spPr>
          <a:xfrm>
            <a:off x="469487" y="2120774"/>
            <a:ext cx="5917027" cy="339298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A215FD5-E795-4717-B326-5C376C2AF6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6" r="490"/>
          <a:stretch/>
        </p:blipFill>
        <p:spPr>
          <a:xfrm>
            <a:off x="469487" y="5985613"/>
            <a:ext cx="5917026" cy="3392982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B994E86-85F7-43FB-AE14-AAAA96649C90}"/>
              </a:ext>
            </a:extLst>
          </p:cNvPr>
          <p:cNvSpPr/>
          <p:nvPr/>
        </p:nvSpPr>
        <p:spPr>
          <a:xfrm>
            <a:off x="469487" y="1697409"/>
            <a:ext cx="5911602" cy="37070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ko-KR" altLang="en-US" dirty="0" err="1"/>
              <a:t>ㅇ</a:t>
            </a:r>
            <a:endParaRPr lang="en-US" altLang="ko-KR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A64EC04-AE5D-4B5F-850C-CC78CDD46932}"/>
              </a:ext>
            </a:extLst>
          </p:cNvPr>
          <p:cNvSpPr/>
          <p:nvPr/>
        </p:nvSpPr>
        <p:spPr>
          <a:xfrm>
            <a:off x="469487" y="5564331"/>
            <a:ext cx="5911602" cy="37070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ko-KR" altLang="en-US" dirty="0" err="1"/>
              <a:t>ㅇㅇ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09076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75FA2-E394-483E-B756-C539E7757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121513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solidFill>
                  <a:srgbClr val="C7AC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</a:t>
            </a:r>
            <a:r>
              <a:rPr lang="en-US" altLang="ko-KR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결과물 분석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70FE10B-943A-41D4-BE91-3766BC76C7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8" r="758"/>
          <a:stretch/>
        </p:blipFill>
        <p:spPr>
          <a:xfrm>
            <a:off x="469486" y="2120774"/>
            <a:ext cx="5917027" cy="337955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ADF165D-AD82-483B-948C-8FFADACAF3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3" r="953"/>
          <a:stretch/>
        </p:blipFill>
        <p:spPr>
          <a:xfrm>
            <a:off x="469486" y="5985613"/>
            <a:ext cx="5917027" cy="339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93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75FA2-E394-483E-B756-C539E7757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121513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solidFill>
                  <a:srgbClr val="C7ACC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5.</a:t>
            </a:r>
            <a:r>
              <a:rPr lang="en-US" altLang="ko-KR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r>
              <a:rPr lang="ko-KR" altLang="en-US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개발 소감 및 후기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D2279EA-151D-499F-9399-BE6161095809}"/>
              </a:ext>
            </a:extLst>
          </p:cNvPr>
          <p:cNvSpPr/>
          <p:nvPr/>
        </p:nvSpPr>
        <p:spPr>
          <a:xfrm>
            <a:off x="471487" y="1648918"/>
            <a:ext cx="5911602" cy="64633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altLang="ko-KR" dirty="0"/>
              <a:t>2016182032 </a:t>
            </a:r>
            <a:r>
              <a:rPr lang="ko-KR" altLang="en-US" dirty="0"/>
              <a:t>이혜리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89915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781</TotalTime>
  <Words>305</Words>
  <Application>Microsoft Office PowerPoint</Application>
  <PresentationFormat>A4 용지(210x297mm)</PresentationFormat>
  <Paragraphs>59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나눔바른고딕</vt:lpstr>
      <vt:lpstr>맑은 고딕</vt:lpstr>
      <vt:lpstr>Arial</vt:lpstr>
      <vt:lpstr>Calibri</vt:lpstr>
      <vt:lpstr>Calibri Light</vt:lpstr>
      <vt:lpstr>Office 테마</vt:lpstr>
      <vt:lpstr>컴퓨터 그래픽스 최종 프로젝트 보고서</vt:lpstr>
      <vt:lpstr>1. 게임 소개</vt:lpstr>
      <vt:lpstr>2. 구조 소개</vt:lpstr>
      <vt:lpstr>3. 프로젝트 진행 사항 및 작업 내용</vt:lpstr>
      <vt:lpstr>4. 결과물 분석</vt:lpstr>
      <vt:lpstr>4. 결과물 분석</vt:lpstr>
      <vt:lpstr>5. 프로젝트 개발 소감 및 후기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 그래픽스 최종 프로젝트 제안서</dc:title>
  <dc:creator>이혜리</dc:creator>
  <cp:lastModifiedBy>혜리 이</cp:lastModifiedBy>
  <cp:revision>66</cp:revision>
  <dcterms:created xsi:type="dcterms:W3CDTF">2017-11-13T15:57:58Z</dcterms:created>
  <dcterms:modified xsi:type="dcterms:W3CDTF">2017-12-17T11:33:27Z</dcterms:modified>
</cp:coreProperties>
</file>

<file path=docProps/thumbnail.jpeg>
</file>